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Lst>
  <p:notesMasterIdLst>
    <p:notesMasterId r:id="rId7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8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74</Slides>
  <Notes>74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74</vt:i4>
      </vt:variant>
    </vt:vector>
  </HeadingPairs>
  <TitlesOfParts>
    <vt:vector size="7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2025-12-14T05:57:41Z</dcterms:created>
  <dcterms:modified xsi:type="dcterms:W3CDTF">2025-12-14T05:57:41Z</dcterms:modified>
</cp:coreProperties>
</file>